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7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9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84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06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00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49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094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25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319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613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75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B07BD-319A-4CAB-9725-9FAB8CE63F0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56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byard.j@welearn365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06286" y="627017"/>
            <a:ext cx="10371908" cy="48320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Permanent </a:t>
            </a:r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Vacancy</a:t>
            </a:r>
          </a:p>
          <a:p>
            <a:pPr algn="ctr"/>
            <a:endParaRPr lang="en-GB" sz="28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We have two permanent vacancies for Midday Supervisors, starting September/October 2026.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>
                <a:solidFill>
                  <a:schemeClr val="tx1"/>
                </a:solidFill>
              </a:rPr>
              <a:t>The post is term time only, 5 days per week, 11.35am until 13.05pm (1 hour 30 minutes each day, and is Pay Scale B (Points 6-8). </a:t>
            </a:r>
          </a:p>
          <a:p>
            <a:pPr algn="ctr"/>
            <a:endParaRPr lang="en-GB" sz="24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Please send in a short paragraph explaining what skills you would bring to this role. Closing date for applications is Tuesday 15</a:t>
            </a:r>
            <a:r>
              <a:rPr lang="en-GB" sz="2400" b="1" baseline="30000" dirty="0">
                <a:solidFill>
                  <a:schemeClr val="tx1"/>
                </a:solidFill>
              </a:rPr>
              <a:t>th</a:t>
            </a:r>
            <a:r>
              <a:rPr lang="en-GB" sz="2400" b="1" dirty="0">
                <a:solidFill>
                  <a:schemeClr val="tx1"/>
                </a:solidFill>
              </a:rPr>
              <a:t> September 2026.</a:t>
            </a:r>
          </a:p>
          <a:p>
            <a:pPr algn="ctr"/>
            <a:endParaRPr lang="en-GB" sz="24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Applications should be emailed to </a:t>
            </a:r>
            <a:r>
              <a:rPr lang="en-GB" sz="2400" b="1" dirty="0">
                <a:solidFill>
                  <a:schemeClr val="tx1"/>
                </a:solidFill>
                <a:hlinkClick r:id="rId2"/>
              </a:rPr>
              <a:t>byard.j@welearn365.com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If you would like any further information, or have any questions, please email or call and speak to Jo Byard in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571155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7c81c47-3747-4375-9bf8-06ee0c32c26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D2EF5922426941B6F00AA52E7F0042" ma:contentTypeVersion="19" ma:contentTypeDescription="Create a new document." ma:contentTypeScope="" ma:versionID="a3814dec4899197f1de03338a4736684">
  <xsd:schema xmlns:xsd="http://www.w3.org/2001/XMLSchema" xmlns:xs="http://www.w3.org/2001/XMLSchema" xmlns:p="http://schemas.microsoft.com/office/2006/metadata/properties" xmlns:ns3="e7c81c47-3747-4375-9bf8-06ee0c32c26c" xmlns:ns4="83a38512-6062-4747-91fe-13486a7fcb15" targetNamespace="http://schemas.microsoft.com/office/2006/metadata/properties" ma:root="true" ma:fieldsID="dfc8d64d6d98378597e47b47082ed9d1" ns3:_="" ns4:_="">
    <xsd:import namespace="e7c81c47-3747-4375-9bf8-06ee0c32c26c"/>
    <xsd:import namespace="83a38512-6062-4747-91fe-13486a7fcb1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c81c47-3747-4375-9bf8-06ee0c32c2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a38512-6062-4747-91fe-13486a7fcb1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EEB65E-CF54-4B22-A2A3-EA39DB418CB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DA55F19-6E51-4CA0-A5B0-111D04ED1025}">
  <ds:schemaRefs>
    <ds:schemaRef ds:uri="http://schemas.microsoft.com/office/2006/metadata/properti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83a38512-6062-4747-91fe-13486a7fcb15"/>
    <ds:schemaRef ds:uri="e7c81c47-3747-4375-9bf8-06ee0c32c26c"/>
  </ds:schemaRefs>
</ds:datastoreItem>
</file>

<file path=customXml/itemProps3.xml><?xml version="1.0" encoding="utf-8"?>
<ds:datastoreItem xmlns:ds="http://schemas.openxmlformats.org/officeDocument/2006/customXml" ds:itemID="{02601386-B2D2-4113-8AEA-E3DE64B2E1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c81c47-3747-4375-9bf8-06ee0c32c26c"/>
    <ds:schemaRef ds:uri="83a38512-6062-4747-91fe-13486a7fcb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114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Byard SMB</dc:creator>
  <cp:lastModifiedBy>A Timson SMB</cp:lastModifiedBy>
  <cp:revision>12</cp:revision>
  <cp:lastPrinted>2026-09-08T06:56:24Z</cp:lastPrinted>
  <dcterms:created xsi:type="dcterms:W3CDTF">2019-09-27T07:28:30Z</dcterms:created>
  <dcterms:modified xsi:type="dcterms:W3CDTF">2026-09-08T09:17:58Z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0x010100CAD2EF5922426941B6F00AA52E7F0042</vt:lpwstr>
  </property>
  <property fmtid="{D5CDD505-2E9C-101B-9397-08002B2CF9AE}" pid="3" name="Order">
    <vt:r8>3585200</vt:r8>
  </property>
  <property fmtid="{D5CDD505-2E9C-101B-9397-08002B2CF9AE}" pid="4" name="MediaServiceImageTags">
    <vt:lpwstr/>
  </property>
</Properties>
</file>