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42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715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032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927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098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780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310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167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938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9635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90544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629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5152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6648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3169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979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7664EED-0974-4AB2-9830-8665E687C26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A9C0F-CE57-4F36-A2A6-EF1043F45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7563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fbOkWFTRA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l1NW7h7lr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2fZjMYdQjG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-ube.com/watch?v=ozKW1M97JXE&amp;feature=youtu.be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-nocookie.com/embed/dD4Gv3s3QH8?autoplay=1&amp;iv_load_policy=3&amp;loop=1&amp;modestbranding=1&amp;playlist=dD4Gv3s3QH8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Children’s mental health week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758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This Children’s Mental Health Week we are exploring the different ways we can express ourselves, and the creative ways that we can share our feelings, our thoughts and our ideas.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Can you write down all the activities you see which show creativity?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www.yout-ube.com/watch?v=rfbOkWFTRAw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6723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does </a:t>
            </a:r>
            <a:r>
              <a:rPr lang="en-GB" dirty="0"/>
              <a:t>finding healthy ways </a:t>
            </a:r>
            <a:r>
              <a:rPr lang="en-GB" dirty="0" smtClean="0"/>
              <a:t>to express </a:t>
            </a:r>
            <a:r>
              <a:rPr lang="en-GB" dirty="0"/>
              <a:t>yourself matter?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Finding creative, enjoyable ways to share our thoughts, feelings and ideas can make us </a:t>
            </a:r>
            <a:r>
              <a:rPr lang="en-GB" dirty="0" smtClean="0"/>
              <a:t>feel good </a:t>
            </a:r>
            <a:r>
              <a:rPr lang="en-GB" dirty="0"/>
              <a:t>and help our mental health, especially when we face tough situations or </a:t>
            </a:r>
            <a:r>
              <a:rPr lang="en-GB" dirty="0" smtClean="0"/>
              <a:t>a difficult </a:t>
            </a:r>
            <a:r>
              <a:rPr lang="en-GB" dirty="0"/>
              <a:t>time</a:t>
            </a:r>
          </a:p>
        </p:txBody>
      </p:sp>
    </p:spTree>
    <p:extLst>
      <p:ext uri="{BB962C8B-B14F-4D97-AF65-F5344CB8AC3E}">
        <p14:creationId xmlns:p14="http://schemas.microsoft.com/office/powerpoint/2010/main" val="1088593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mental health?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1273" y="1569108"/>
            <a:ext cx="6154083" cy="2715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294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Think back to lockdown.. What did you do to keep busy?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Lots </a:t>
            </a:r>
            <a:r>
              <a:rPr lang="en-GB" dirty="0"/>
              <a:t>of people </a:t>
            </a:r>
            <a:r>
              <a:rPr lang="en-GB" dirty="0" smtClean="0"/>
              <a:t>found </a:t>
            </a:r>
            <a:r>
              <a:rPr lang="en-GB" dirty="0"/>
              <a:t>creative </a:t>
            </a:r>
            <a:r>
              <a:rPr lang="en-GB" dirty="0" smtClean="0"/>
              <a:t>ways to </a:t>
            </a:r>
            <a:r>
              <a:rPr lang="en-GB" dirty="0"/>
              <a:t>help them through </a:t>
            </a:r>
            <a:r>
              <a:rPr lang="en-GB" dirty="0" smtClean="0"/>
              <a:t>it, such as….</a:t>
            </a:r>
          </a:p>
          <a:p>
            <a:pPr marL="0" indent="0">
              <a:buNone/>
            </a:pPr>
            <a:r>
              <a:rPr lang="en-GB" dirty="0" smtClean="0"/>
              <a:t>gardening </a:t>
            </a:r>
            <a:r>
              <a:rPr lang="en-GB" dirty="0"/>
              <a:t>or </a:t>
            </a:r>
            <a:r>
              <a:rPr lang="en-GB" dirty="0" smtClean="0"/>
              <a:t>growing plants</a:t>
            </a:r>
          </a:p>
          <a:p>
            <a:pPr marL="0" indent="0">
              <a:buNone/>
            </a:pPr>
            <a:r>
              <a:rPr lang="en-GB" dirty="0" smtClean="0"/>
              <a:t>mindful colouring</a:t>
            </a:r>
          </a:p>
          <a:p>
            <a:pPr marL="0" indent="0">
              <a:buNone/>
            </a:pPr>
            <a:r>
              <a:rPr lang="en-GB" dirty="0" smtClean="0"/>
              <a:t> drawing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reading or </a:t>
            </a:r>
            <a:r>
              <a:rPr lang="en-GB" dirty="0" smtClean="0"/>
              <a:t>writing stories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making </a:t>
            </a:r>
            <a:r>
              <a:rPr lang="en-GB" dirty="0" smtClean="0"/>
              <a:t>models</a:t>
            </a:r>
          </a:p>
          <a:p>
            <a:pPr marL="0" indent="0">
              <a:buNone/>
            </a:pPr>
            <a:r>
              <a:rPr lang="en-GB" dirty="0" smtClean="0"/>
              <a:t> dancing</a:t>
            </a:r>
          </a:p>
          <a:p>
            <a:pPr marL="0" indent="0">
              <a:buNone/>
            </a:pPr>
            <a:r>
              <a:rPr lang="en-GB" dirty="0" smtClean="0"/>
              <a:t> baking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www.yout-ube.com/watch?v=Kl1NW7h7lrY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777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When we express ourselves </a:t>
            </a:r>
            <a:r>
              <a:rPr lang="en-GB" dirty="0"/>
              <a:t>we don’t have to be a great artist or </a:t>
            </a:r>
            <a:r>
              <a:rPr lang="en-GB" dirty="0" smtClean="0"/>
              <a:t>a wonderful </a:t>
            </a:r>
            <a:r>
              <a:rPr lang="en-GB" dirty="0"/>
              <a:t>dancer. It’s not about being the </a:t>
            </a:r>
            <a:r>
              <a:rPr lang="en-GB" dirty="0" smtClean="0"/>
              <a:t>very best </a:t>
            </a:r>
            <a:r>
              <a:rPr lang="en-GB" dirty="0"/>
              <a:t>at something or putting on a performance</a:t>
            </a:r>
            <a:r>
              <a:rPr lang="en-GB" dirty="0" smtClean="0"/>
              <a:t>. Let’s </a:t>
            </a:r>
            <a:r>
              <a:rPr lang="en-GB" dirty="0"/>
              <a:t>encourage each other to find lots of </a:t>
            </a:r>
            <a:r>
              <a:rPr lang="en-GB" dirty="0" smtClean="0"/>
              <a:t>different ways </a:t>
            </a:r>
            <a:r>
              <a:rPr lang="en-GB" dirty="0"/>
              <a:t>to get creative and express </a:t>
            </a:r>
            <a:r>
              <a:rPr lang="en-GB" dirty="0" smtClean="0"/>
              <a:t>ourselves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www.yout-ube.com/watch?v=2fZjMYdQjGM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9991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</a:t>
            </a:r>
            <a:r>
              <a:rPr lang="en-GB" dirty="0" smtClean="0"/>
              <a:t>we help </a:t>
            </a:r>
            <a:r>
              <a:rPr lang="en-GB" dirty="0"/>
              <a:t>and support each other to </a:t>
            </a:r>
            <a:r>
              <a:rPr lang="en-GB" dirty="0" smtClean="0"/>
              <a:t>get creative and </a:t>
            </a:r>
            <a:r>
              <a:rPr lang="en-GB" dirty="0"/>
              <a:t>express ourselves this Children's Mental Health Week?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410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squiggle game!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52918"/>
            <a:ext cx="9373099" cy="4195481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www.yout-ube.com/watch?v=ozKW1M97JXE&amp;feature=youtu.be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372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Origami dog!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www.youtube-nocookie.com/embed/dD4Gv3s3QH8?autoplay=1&amp;iv_load_policy=3&amp;loop=1&amp;modestbranding=1&amp;playlist=dD4Gv3s3QH8</a:t>
            </a:r>
            <a:r>
              <a:rPr lang="en-GB" dirty="0" smtClean="0"/>
              <a:t> 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Did we all have exactly the </a:t>
            </a:r>
            <a:r>
              <a:rPr lang="en-GB" dirty="0"/>
              <a:t>same dogs?  </a:t>
            </a:r>
            <a:r>
              <a:rPr lang="en-GB" dirty="0" smtClean="0"/>
              <a:t>You all </a:t>
            </a:r>
            <a:r>
              <a:rPr lang="en-GB" dirty="0"/>
              <a:t>came up with </a:t>
            </a:r>
            <a:r>
              <a:rPr lang="en-GB" dirty="0" smtClean="0"/>
              <a:t>your own </a:t>
            </a:r>
            <a:r>
              <a:rPr lang="en-GB" dirty="0"/>
              <a:t>individual ways of expressing </a:t>
            </a:r>
            <a:r>
              <a:rPr lang="en-GB" dirty="0" smtClean="0"/>
              <a:t>yourselves </a:t>
            </a:r>
            <a:r>
              <a:rPr lang="en-GB" dirty="0"/>
              <a:t>through that </a:t>
            </a:r>
            <a:r>
              <a:rPr lang="en-GB" dirty="0" smtClean="0"/>
              <a:t>task!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820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Express yourselves!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I would love to see pictures of you being creative. Please encourage parents to take a picture of you and to post it on our class Facebook page or email it in.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107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124</TotalTime>
  <Words>302</Words>
  <Application>Microsoft Office PowerPoint</Application>
  <PresentationFormat>Widescreen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</vt:lpstr>
      <vt:lpstr>Children’s mental health week</vt:lpstr>
      <vt:lpstr>PowerPoint Presentation</vt:lpstr>
      <vt:lpstr>Why does finding healthy ways to express yourself matter?</vt:lpstr>
      <vt:lpstr>What is mental health?</vt:lpstr>
      <vt:lpstr>Think back to lockdown.. What did you do to keep busy?</vt:lpstr>
      <vt:lpstr>PowerPoint Presentation</vt:lpstr>
      <vt:lpstr>How can we help and support each other to get creative and express ourselves this Children's Mental Health Week?</vt:lpstr>
      <vt:lpstr>The squiggle game!</vt:lpstr>
      <vt:lpstr>Origami dog!</vt:lpstr>
      <vt:lpstr>Express yourselves!  I would love to see pictures of you being creative. Please encourage parents to take a picture of you and to post it on our class Facebook page or email it in.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Children’s mental health week</dc:title>
  <dc:creator>E Hughes SMB</dc:creator>
  <cp:lastModifiedBy>H Francis SMB</cp:lastModifiedBy>
  <cp:revision>6</cp:revision>
  <dcterms:created xsi:type="dcterms:W3CDTF">2021-01-26T13:34:08Z</dcterms:created>
  <dcterms:modified xsi:type="dcterms:W3CDTF">2021-01-27T15:07:25Z</dcterms:modified>
</cp:coreProperties>
</file>