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7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9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84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06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00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49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09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25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31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61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7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B07BD-319A-4CAB-9725-9FAB8CE63F0C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BEEC-0290-4051-8B33-10A91F715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6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3513" y="265510"/>
            <a:ext cx="10371908" cy="6278642"/>
          </a:xfrm>
          <a:prstGeom prst="rect">
            <a:avLst/>
          </a:prstGeom>
          <a:ln w="1016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Caretaker Vacancy</a:t>
            </a:r>
          </a:p>
          <a:p>
            <a:pPr algn="ctr"/>
            <a:endParaRPr lang="en-GB" sz="1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We have a permanent vacancy for a Caretaker.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post is Monday to Friday 7am to 10am and 2.30pm to 6pm, or alternatively, we can accommodate 11.30am through to 6pm, rather than a split shift.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pay scale is G13 .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The post is for 52 weeks of the year, 32.5 hrs per week.</a:t>
            </a:r>
          </a:p>
          <a:p>
            <a:pPr algn="ctr"/>
            <a:endParaRPr lang="en-GB" sz="1000" b="1" dirty="0">
              <a:solidFill>
                <a:srgbClr val="FF0000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 forms and the job specification are available from the school office, please also enclose a personal statement explaining what skills you would bring to this role.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Closing date for applications is 31</a:t>
            </a:r>
            <a:r>
              <a:rPr lang="en-GB" sz="2400" b="1" baseline="30000" dirty="0">
                <a:solidFill>
                  <a:schemeClr val="tx1"/>
                </a:solidFill>
              </a:rPr>
              <a:t>st</a:t>
            </a:r>
            <a:r>
              <a:rPr lang="en-GB" sz="2400" b="1" dirty="0">
                <a:solidFill>
                  <a:schemeClr val="tx1"/>
                </a:solidFill>
              </a:rPr>
              <a:t> August 2026.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Applications should be handed into the office or e-mailed to byard.j@welearn365.com.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If you would like any further information, or have any questions, please speak to Jo Byard.</a:t>
            </a:r>
          </a:p>
        </p:txBody>
      </p:sp>
    </p:spTree>
    <p:extLst>
      <p:ext uri="{BB962C8B-B14F-4D97-AF65-F5344CB8AC3E}">
        <p14:creationId xmlns:p14="http://schemas.microsoft.com/office/powerpoint/2010/main" val="571155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7c81c47-3747-4375-9bf8-06ee0c32c26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D2EF5922426941B6F00AA52E7F0042" ma:contentTypeVersion="19" ma:contentTypeDescription="Create a new document." ma:contentTypeScope="" ma:versionID="a3814dec4899197f1de03338a4736684">
  <xsd:schema xmlns:xsd="http://www.w3.org/2001/XMLSchema" xmlns:xs="http://www.w3.org/2001/XMLSchema" xmlns:p="http://schemas.microsoft.com/office/2006/metadata/properties" xmlns:ns3="e7c81c47-3747-4375-9bf8-06ee0c32c26c" xmlns:ns4="83a38512-6062-4747-91fe-13486a7fcb15" targetNamespace="http://schemas.microsoft.com/office/2006/metadata/properties" ma:root="true" ma:fieldsID="dfc8d64d6d98378597e47b47082ed9d1" ns3:_="" ns4:_="">
    <xsd:import namespace="e7c81c47-3747-4375-9bf8-06ee0c32c26c"/>
    <xsd:import namespace="83a38512-6062-4747-91fe-13486a7fcb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c81c47-3747-4375-9bf8-06ee0c32c2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a38512-6062-4747-91fe-13486a7fc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D3B7C0-B6EC-47E6-B27C-F2752C7BB2F8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e7c81c47-3747-4375-9bf8-06ee0c32c26c"/>
    <ds:schemaRef ds:uri="83a38512-6062-4747-91fe-13486a7fcb15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7315F41-6583-4CF7-8D82-829C143031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4C06BE-6F0F-4E25-8326-F31E7B4B90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c81c47-3747-4375-9bf8-06ee0c32c26c"/>
    <ds:schemaRef ds:uri="83a38512-6062-4747-91fe-13486a7fc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138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Byard SMB</dc:creator>
  <cp:lastModifiedBy>A Timson SMB</cp:lastModifiedBy>
  <cp:revision>27</cp:revision>
  <cp:lastPrinted>2026-07-15T08:23:44Z</cp:lastPrinted>
  <dcterms:created xsi:type="dcterms:W3CDTF">2019-09-27T07:28:30Z</dcterms:created>
  <dcterms:modified xsi:type="dcterms:W3CDTF">2026-07-15T09:22:47Z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0x010100CAD2EF5922426941B6F00AA52E7F0042</vt:lpwstr>
  </property>
  <property fmtid="{D5CDD505-2E9C-101B-9397-08002B2CF9AE}" pid="3" name="Order">
    <vt:r8>3584000</vt:r8>
  </property>
  <property fmtid="{D5CDD505-2E9C-101B-9397-08002B2CF9AE}" pid="4" name="MediaServiceImageTags">
    <vt:lpwstr/>
  </property>
</Properties>
</file>