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1260" y="-25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239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549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11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488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577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3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767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390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360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400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823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AC588-A47D-4715-B2D5-90294878D9FE}" type="datetimeFigureOut">
              <a:rPr lang="en-GB" smtClean="0"/>
              <a:t>27/08/2020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0EA0FB-75A4-45C7-85FE-58EF340462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658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1912" y="430696"/>
            <a:ext cx="3054627" cy="12946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Does my child have a temperature, new continuous cough or lost taste or sense of smell?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604591" y="430696"/>
            <a:ext cx="2994992" cy="13682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Does any member of our household have a temperature, new continuous cough or lost taste or sense of smell?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490329" y="2144416"/>
            <a:ext cx="728869" cy="7421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Yes 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122581" y="4318814"/>
            <a:ext cx="3054627" cy="12570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CHILD MUST GET COVID TEST – COVID NHS Number 119 – MUST INFORM SCHOOL OF RESULT</a:t>
            </a:r>
            <a:endParaRPr lang="en-GB" dirty="0"/>
          </a:p>
        </p:txBody>
      </p:sp>
      <p:sp>
        <p:nvSpPr>
          <p:cNvPr id="9" name="Rounded Rectangle 8"/>
          <p:cNvSpPr/>
          <p:nvPr/>
        </p:nvSpPr>
        <p:spPr>
          <a:xfrm>
            <a:off x="2736573" y="8708341"/>
            <a:ext cx="1245704" cy="1073427"/>
          </a:xfrm>
          <a:prstGeom prst="roundRect">
            <a:avLst/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C00000"/>
                </a:solidFill>
              </a:rPr>
              <a:t>Child can go to school  </a:t>
            </a:r>
            <a:endParaRPr lang="en-GB" dirty="0">
              <a:solidFill>
                <a:srgbClr val="C00000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31911" y="3351139"/>
            <a:ext cx="1777449" cy="6949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Child stays at home</a:t>
            </a:r>
            <a:endParaRPr lang="en-GB" dirty="0"/>
          </a:p>
        </p:txBody>
      </p:sp>
      <p:sp>
        <p:nvSpPr>
          <p:cNvPr id="12" name="Rounded Rectangle 11"/>
          <p:cNvSpPr/>
          <p:nvPr/>
        </p:nvSpPr>
        <p:spPr>
          <a:xfrm>
            <a:off x="202088" y="5940280"/>
            <a:ext cx="1245704" cy="6493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Positive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1842047" y="5978381"/>
            <a:ext cx="1245704" cy="64935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Negative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781260" y="1947221"/>
            <a:ext cx="728869" cy="7421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Yes </a:t>
            </a:r>
            <a:endParaRPr lang="en-GB" dirty="0"/>
          </a:p>
        </p:txBody>
      </p:sp>
      <p:sp>
        <p:nvSpPr>
          <p:cNvPr id="15" name="Rounded Rectangle 14"/>
          <p:cNvSpPr/>
          <p:nvPr/>
        </p:nvSpPr>
        <p:spPr>
          <a:xfrm>
            <a:off x="2994991" y="3028119"/>
            <a:ext cx="728869" cy="74212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NO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899454" y="2812762"/>
            <a:ext cx="2700129" cy="80342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All members of the household stay at home.</a:t>
            </a:r>
            <a:endParaRPr lang="en-GB" dirty="0"/>
          </a:p>
        </p:txBody>
      </p:sp>
      <p:sp>
        <p:nvSpPr>
          <p:cNvPr id="17" name="Rounded Rectangle 16"/>
          <p:cNvSpPr/>
          <p:nvPr/>
        </p:nvSpPr>
        <p:spPr>
          <a:xfrm>
            <a:off x="39743" y="7008743"/>
            <a:ext cx="1577010" cy="151505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Child Stay at home for at least 10 days and temperature </a:t>
            </a:r>
            <a:r>
              <a:rPr lang="en-GB" sz="1600" smtClean="0"/>
              <a:t>has gone</a:t>
            </a:r>
            <a:endParaRPr lang="en-GB" sz="1600" dirty="0" smtClean="0"/>
          </a:p>
        </p:txBody>
      </p:sp>
      <p:sp>
        <p:nvSpPr>
          <p:cNvPr id="19" name="Rounded Rectangle 18"/>
          <p:cNvSpPr/>
          <p:nvPr/>
        </p:nvSpPr>
        <p:spPr>
          <a:xfrm>
            <a:off x="3419061" y="3879584"/>
            <a:ext cx="3349486" cy="18817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Member of household showing  symptoms  must get COVID test –  COVID NHS NUMBER 119 and others get tested if they show symptoms – MUST INFORM SCHOOL OF RESULT</a:t>
            </a:r>
            <a:endParaRPr lang="en-GB" dirty="0"/>
          </a:p>
        </p:txBody>
      </p:sp>
      <p:sp>
        <p:nvSpPr>
          <p:cNvPr id="20" name="Rounded Rectangle 19"/>
          <p:cNvSpPr/>
          <p:nvPr/>
        </p:nvSpPr>
        <p:spPr>
          <a:xfrm>
            <a:off x="5522843" y="5978381"/>
            <a:ext cx="1245704" cy="6493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Positive</a:t>
            </a:r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4036944" y="5978381"/>
            <a:ext cx="1245704" cy="64935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Negative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522843" y="6844748"/>
            <a:ext cx="1245704" cy="119269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Child stays at home for 10 days </a:t>
            </a:r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>
            <a:off x="1712838" y="6997148"/>
            <a:ext cx="1504122" cy="122914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If child is well and temperature gone 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25" name="Straight Arrow Connector 24"/>
          <p:cNvCxnSpPr>
            <a:stCxn id="4" idx="2"/>
            <a:endCxn id="15" idx="0"/>
          </p:cNvCxnSpPr>
          <p:nvPr/>
        </p:nvCxnSpPr>
        <p:spPr>
          <a:xfrm>
            <a:off x="1759226" y="1725308"/>
            <a:ext cx="1600200" cy="130281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5" idx="2"/>
            <a:endCxn id="15" idx="0"/>
          </p:cNvCxnSpPr>
          <p:nvPr/>
        </p:nvCxnSpPr>
        <p:spPr>
          <a:xfrm flipH="1">
            <a:off x="3359426" y="1798979"/>
            <a:ext cx="1742661" cy="122914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15" idx="2"/>
            <a:endCxn id="9" idx="0"/>
          </p:cNvCxnSpPr>
          <p:nvPr/>
        </p:nvCxnSpPr>
        <p:spPr>
          <a:xfrm flipH="1">
            <a:off x="3359425" y="3770240"/>
            <a:ext cx="1" cy="493810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5" idx="2"/>
            <a:endCxn id="14" idx="0"/>
          </p:cNvCxnSpPr>
          <p:nvPr/>
        </p:nvCxnSpPr>
        <p:spPr>
          <a:xfrm>
            <a:off x="5102087" y="1798979"/>
            <a:ext cx="1043608" cy="14824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6" idx="2"/>
            <a:endCxn id="11" idx="0"/>
          </p:cNvCxnSpPr>
          <p:nvPr/>
        </p:nvCxnSpPr>
        <p:spPr>
          <a:xfrm>
            <a:off x="854764" y="2886537"/>
            <a:ext cx="265872" cy="4646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11" idx="2"/>
            <a:endCxn id="7" idx="0"/>
          </p:cNvCxnSpPr>
          <p:nvPr/>
        </p:nvCxnSpPr>
        <p:spPr>
          <a:xfrm>
            <a:off x="1120636" y="4046108"/>
            <a:ext cx="529259" cy="27270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7" idx="2"/>
            <a:endCxn id="12" idx="0"/>
          </p:cNvCxnSpPr>
          <p:nvPr/>
        </p:nvCxnSpPr>
        <p:spPr>
          <a:xfrm flipH="1">
            <a:off x="824940" y="5575851"/>
            <a:ext cx="824955" cy="364429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7" idx="2"/>
            <a:endCxn id="13" idx="0"/>
          </p:cNvCxnSpPr>
          <p:nvPr/>
        </p:nvCxnSpPr>
        <p:spPr>
          <a:xfrm>
            <a:off x="1649895" y="5575851"/>
            <a:ext cx="815004" cy="40253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12" idx="2"/>
            <a:endCxn id="17" idx="0"/>
          </p:cNvCxnSpPr>
          <p:nvPr/>
        </p:nvCxnSpPr>
        <p:spPr>
          <a:xfrm>
            <a:off x="824940" y="6589635"/>
            <a:ext cx="3308" cy="41910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13" idx="2"/>
            <a:endCxn id="23" idx="0"/>
          </p:cNvCxnSpPr>
          <p:nvPr/>
        </p:nvCxnSpPr>
        <p:spPr>
          <a:xfrm>
            <a:off x="2464899" y="6627736"/>
            <a:ext cx="0" cy="36941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23" idx="2"/>
            <a:endCxn id="9" idx="0"/>
          </p:cNvCxnSpPr>
          <p:nvPr/>
        </p:nvCxnSpPr>
        <p:spPr>
          <a:xfrm>
            <a:off x="2464899" y="8226288"/>
            <a:ext cx="894526" cy="4820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stCxn id="14" idx="2"/>
            <a:endCxn id="16" idx="0"/>
          </p:cNvCxnSpPr>
          <p:nvPr/>
        </p:nvCxnSpPr>
        <p:spPr>
          <a:xfrm flipH="1">
            <a:off x="5249519" y="2689342"/>
            <a:ext cx="896176" cy="12342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stCxn id="16" idx="2"/>
            <a:endCxn id="19" idx="0"/>
          </p:cNvCxnSpPr>
          <p:nvPr/>
        </p:nvCxnSpPr>
        <p:spPr>
          <a:xfrm flipH="1">
            <a:off x="5093804" y="3616186"/>
            <a:ext cx="155715" cy="26339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>
            <a:stCxn id="19" idx="2"/>
            <a:endCxn id="21" idx="0"/>
          </p:cNvCxnSpPr>
          <p:nvPr/>
        </p:nvCxnSpPr>
        <p:spPr>
          <a:xfrm flipH="1">
            <a:off x="4659796" y="5761369"/>
            <a:ext cx="434008" cy="21701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>
            <a:stCxn id="19" idx="2"/>
            <a:endCxn id="20" idx="0"/>
          </p:cNvCxnSpPr>
          <p:nvPr/>
        </p:nvCxnSpPr>
        <p:spPr>
          <a:xfrm>
            <a:off x="5093804" y="5761369"/>
            <a:ext cx="1051891" cy="21701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>
            <a:stCxn id="20" idx="2"/>
            <a:endCxn id="22" idx="0"/>
          </p:cNvCxnSpPr>
          <p:nvPr/>
        </p:nvCxnSpPr>
        <p:spPr>
          <a:xfrm>
            <a:off x="6145695" y="6627736"/>
            <a:ext cx="0" cy="21701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stCxn id="21" idx="2"/>
            <a:endCxn id="9" idx="0"/>
          </p:cNvCxnSpPr>
          <p:nvPr/>
        </p:nvCxnSpPr>
        <p:spPr>
          <a:xfrm flipH="1">
            <a:off x="3359425" y="6627736"/>
            <a:ext cx="1300371" cy="2080605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ectangle 92"/>
          <p:cNvSpPr/>
          <p:nvPr/>
        </p:nvSpPr>
        <p:spPr>
          <a:xfrm>
            <a:off x="4177748" y="8120272"/>
            <a:ext cx="2590799" cy="167971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If you are contacted by </a:t>
            </a:r>
            <a:r>
              <a:rPr lang="en-GB" sz="1400" dirty="0"/>
              <a:t>NHS Test and </a:t>
            </a:r>
            <a:r>
              <a:rPr lang="en-GB" sz="1400" dirty="0" smtClean="0"/>
              <a:t>Trace (and your child was with you during the contact with the COVID-19 person) you and your child must self isolate for 14 days, even if either of you receive a negative test. </a:t>
            </a:r>
            <a:endParaRPr lang="en-GB" sz="1400" dirty="0"/>
          </a:p>
        </p:txBody>
      </p:sp>
      <p:sp>
        <p:nvSpPr>
          <p:cNvPr id="126" name="Rectangle 125"/>
          <p:cNvSpPr/>
          <p:nvPr/>
        </p:nvSpPr>
        <p:spPr>
          <a:xfrm>
            <a:off x="174565" y="-88607"/>
            <a:ext cx="65088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COVID SYMPTOMS AT HOME FLOW CHART</a:t>
            </a:r>
            <a:endParaRPr lang="en-US" sz="28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33" name="Straight Arrow Connector 132"/>
          <p:cNvCxnSpPr>
            <a:stCxn id="4" idx="2"/>
            <a:endCxn id="6" idx="0"/>
          </p:cNvCxnSpPr>
          <p:nvPr/>
        </p:nvCxnSpPr>
        <p:spPr>
          <a:xfrm flipH="1">
            <a:off x="854764" y="1725308"/>
            <a:ext cx="904462" cy="41910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Rectangle 151"/>
          <p:cNvSpPr/>
          <p:nvPr/>
        </p:nvSpPr>
        <p:spPr>
          <a:xfrm>
            <a:off x="104352" y="8595701"/>
            <a:ext cx="2534485" cy="118341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/>
              <a:t>If child shows any COVID-19 symptoms they cannot return to school without receiving a NEGATIVE TEST.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213170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7321" y="431541"/>
            <a:ext cx="6241775" cy="64273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CHILD HAS TEMPRATURE, DEVELOPS NEW CONTINOUS COUGH or LOSES SENSE OF TASTE OR SMELL </a:t>
            </a:r>
            <a:endParaRPr lang="en-GB" sz="1400" dirty="0"/>
          </a:p>
        </p:txBody>
      </p:sp>
      <p:sp>
        <p:nvSpPr>
          <p:cNvPr id="6" name="Rounded Rectangle 5"/>
          <p:cNvSpPr/>
          <p:nvPr/>
        </p:nvSpPr>
        <p:spPr>
          <a:xfrm>
            <a:off x="682487" y="1045607"/>
            <a:ext cx="1444486" cy="4650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CHILD </a:t>
            </a:r>
            <a:endParaRPr lang="en-GB" sz="1400" dirty="0"/>
          </a:p>
        </p:txBody>
      </p:sp>
      <p:sp>
        <p:nvSpPr>
          <p:cNvPr id="38" name="Rounded Rectangle 37"/>
          <p:cNvSpPr/>
          <p:nvPr/>
        </p:nvSpPr>
        <p:spPr>
          <a:xfrm>
            <a:off x="4729038" y="1040974"/>
            <a:ext cx="1444486" cy="4778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STAFF</a:t>
            </a:r>
            <a:endParaRPr lang="en-GB" sz="1400" dirty="0"/>
          </a:p>
        </p:txBody>
      </p:sp>
      <p:sp>
        <p:nvSpPr>
          <p:cNvPr id="39" name="Rounded Rectangle 38"/>
          <p:cNvSpPr/>
          <p:nvPr/>
        </p:nvSpPr>
        <p:spPr>
          <a:xfrm>
            <a:off x="67916" y="1931460"/>
            <a:ext cx="2667334" cy="10523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REMOVED FROM ROOM IMMEDIATELY  </a:t>
            </a:r>
            <a:r>
              <a:rPr lang="en-GB" sz="1400" dirty="0" smtClean="0"/>
              <a:t>in </a:t>
            </a:r>
            <a:r>
              <a:rPr lang="en-GB" sz="1400" dirty="0" smtClean="0"/>
              <a:t>CORRIDOR</a:t>
            </a:r>
          </a:p>
          <a:p>
            <a:pPr algn="ctr"/>
            <a:r>
              <a:rPr lang="en-GB" sz="1400" dirty="0" smtClean="0"/>
              <a:t>(Others children stopped from passing if possible) </a:t>
            </a:r>
            <a:endParaRPr lang="en-GB" sz="1400" dirty="0"/>
          </a:p>
        </p:txBody>
      </p:sp>
      <p:sp>
        <p:nvSpPr>
          <p:cNvPr id="41" name="Rounded Rectangle 40"/>
          <p:cNvSpPr/>
          <p:nvPr/>
        </p:nvSpPr>
        <p:spPr>
          <a:xfrm>
            <a:off x="4305133" y="1845388"/>
            <a:ext cx="2299252" cy="11384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Staff Member from classroom / year group put on Full PPE – mask, visor, apron and gloves</a:t>
            </a:r>
            <a:endParaRPr lang="en-GB" sz="1400" dirty="0"/>
          </a:p>
        </p:txBody>
      </p:sp>
      <p:sp>
        <p:nvSpPr>
          <p:cNvPr id="42" name="Rounded Rectangle 41"/>
          <p:cNvSpPr/>
          <p:nvPr/>
        </p:nvSpPr>
        <p:spPr>
          <a:xfrm>
            <a:off x="1301363" y="3271248"/>
            <a:ext cx="4320208" cy="8302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PPE Staff Member and Child move </a:t>
            </a:r>
            <a:r>
              <a:rPr lang="en-GB" sz="1400" dirty="0" smtClean="0"/>
              <a:t>THE NEST </a:t>
            </a:r>
            <a:r>
              <a:rPr lang="en-GB" sz="1400" dirty="0" smtClean="0"/>
              <a:t>– avoiding other staff and children </a:t>
            </a:r>
            <a:endParaRPr lang="en-GB" sz="1400" dirty="0"/>
          </a:p>
        </p:txBody>
      </p:sp>
      <p:sp>
        <p:nvSpPr>
          <p:cNvPr id="44" name="Rounded Rectangle 43"/>
          <p:cNvSpPr/>
          <p:nvPr/>
        </p:nvSpPr>
        <p:spPr>
          <a:xfrm>
            <a:off x="3620989" y="4388953"/>
            <a:ext cx="3062909" cy="10222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PPE Staff Member takes temperature </a:t>
            </a:r>
          </a:p>
          <a:p>
            <a:pPr algn="ctr"/>
            <a:r>
              <a:rPr lang="en-GB" sz="1400" dirty="0" smtClean="0"/>
              <a:t>Inform office staff if over 37.8 degrees.  Member of staff stays with child </a:t>
            </a:r>
            <a:endParaRPr lang="en-GB" sz="1400" dirty="0"/>
          </a:p>
        </p:txBody>
      </p:sp>
      <p:sp>
        <p:nvSpPr>
          <p:cNvPr id="45" name="Rounded Rectangle 44"/>
          <p:cNvSpPr/>
          <p:nvPr/>
        </p:nvSpPr>
        <p:spPr>
          <a:xfrm>
            <a:off x="397560" y="4551169"/>
            <a:ext cx="2554356" cy="6977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Child stays in </a:t>
            </a:r>
            <a:r>
              <a:rPr lang="en-GB" sz="1400" dirty="0" smtClean="0"/>
              <a:t>THE NEST</a:t>
            </a:r>
            <a:endParaRPr lang="en-GB" sz="1400" dirty="0"/>
          </a:p>
        </p:txBody>
      </p:sp>
      <p:sp>
        <p:nvSpPr>
          <p:cNvPr id="47" name="Rounded Rectangle 46"/>
          <p:cNvSpPr/>
          <p:nvPr/>
        </p:nvSpPr>
        <p:spPr>
          <a:xfrm>
            <a:off x="2951916" y="5616638"/>
            <a:ext cx="3790956" cy="13588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PPE Staff Member informs the Office staff of the temperature and Office staff ring parents to request IMMEDIATE pick up and request parents to organise a COVID test. Parent to wait </a:t>
            </a:r>
            <a:r>
              <a:rPr lang="en-GB" sz="1400" dirty="0" smtClean="0"/>
              <a:t>outside the front door. </a:t>
            </a:r>
            <a:endParaRPr lang="en-GB" sz="1400" dirty="0"/>
          </a:p>
        </p:txBody>
      </p:sp>
      <p:sp>
        <p:nvSpPr>
          <p:cNvPr id="48" name="Rounded Rectangle 47"/>
          <p:cNvSpPr/>
          <p:nvPr/>
        </p:nvSpPr>
        <p:spPr>
          <a:xfrm>
            <a:off x="3570465" y="7143270"/>
            <a:ext cx="3163956" cy="604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Member of office staff gets siblings and child’s personal item. </a:t>
            </a:r>
            <a:endParaRPr lang="en-GB" sz="1400" dirty="0"/>
          </a:p>
        </p:txBody>
      </p:sp>
      <p:sp>
        <p:nvSpPr>
          <p:cNvPr id="49" name="Rounded Rectangle 48"/>
          <p:cNvSpPr/>
          <p:nvPr/>
        </p:nvSpPr>
        <p:spPr>
          <a:xfrm>
            <a:off x="393838" y="7900449"/>
            <a:ext cx="6135258" cy="433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PPE Member of staff take child to </a:t>
            </a:r>
            <a:r>
              <a:rPr lang="en-GB" sz="1400" smtClean="0"/>
              <a:t>front lobby </a:t>
            </a:r>
            <a:r>
              <a:rPr lang="en-GB" sz="1400" dirty="0" smtClean="0"/>
              <a:t>and reminds parent to get a COVID-19 test and let us know the result.  </a:t>
            </a:r>
            <a:endParaRPr lang="en-GB" sz="1400" dirty="0"/>
          </a:p>
        </p:txBody>
      </p:sp>
      <p:sp>
        <p:nvSpPr>
          <p:cNvPr id="50" name="Rounded Rectangle 49"/>
          <p:cNvSpPr/>
          <p:nvPr/>
        </p:nvSpPr>
        <p:spPr>
          <a:xfrm>
            <a:off x="212522" y="8545959"/>
            <a:ext cx="6497889" cy="4721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 smtClean="0"/>
              <a:t>PPE Member of staff closes </a:t>
            </a:r>
            <a:r>
              <a:rPr lang="en-GB" sz="1300" dirty="0" smtClean="0"/>
              <a:t>THE NEST AND </a:t>
            </a:r>
            <a:r>
              <a:rPr lang="en-GB" sz="1300" dirty="0" smtClean="0"/>
              <a:t>ADDS CLOSED SIGN and REMOVE PPE AND PLACES IN </a:t>
            </a:r>
            <a:r>
              <a:rPr lang="en-GB" sz="1300" dirty="0" smtClean="0"/>
              <a:t>DESIGNATED BIN </a:t>
            </a:r>
            <a:r>
              <a:rPr lang="en-GB" sz="1300" dirty="0" smtClean="0"/>
              <a:t>and wash hands thoroughly and return to class  </a:t>
            </a:r>
            <a:endParaRPr lang="en-GB" sz="1300" dirty="0"/>
          </a:p>
        </p:txBody>
      </p:sp>
      <p:sp>
        <p:nvSpPr>
          <p:cNvPr id="51" name="Rounded Rectangle 50"/>
          <p:cNvSpPr/>
          <p:nvPr/>
        </p:nvSpPr>
        <p:spPr>
          <a:xfrm>
            <a:off x="267773" y="9324087"/>
            <a:ext cx="6387385" cy="4979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/>
              <a:t>CLEANERS </a:t>
            </a:r>
            <a:r>
              <a:rPr lang="en-GB" sz="1400" smtClean="0"/>
              <a:t>CLEAN </a:t>
            </a:r>
            <a:r>
              <a:rPr lang="en-GB" sz="1400" smtClean="0"/>
              <a:t>THE NEST WITH ZOFLORA/MILTON– </a:t>
            </a:r>
            <a:r>
              <a:rPr lang="en-GB" sz="1400" dirty="0" smtClean="0"/>
              <a:t>WEARING FULL PPE and CLOSED SIGN REMOVED </a:t>
            </a:r>
            <a:endParaRPr lang="en-GB" sz="1400" dirty="0"/>
          </a:p>
        </p:txBody>
      </p:sp>
      <p:sp>
        <p:nvSpPr>
          <p:cNvPr id="2" name="Rectangle 1"/>
          <p:cNvSpPr/>
          <p:nvPr/>
        </p:nvSpPr>
        <p:spPr>
          <a:xfrm>
            <a:off x="190530" y="-5284"/>
            <a:ext cx="657898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ACTIONS IF CHILD SHOWS COVID-19 SYMPTOMS AT SCHOOL</a:t>
            </a:r>
            <a:endParaRPr lang="en-US" sz="20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26" name="Straight Arrow Connector 25"/>
          <p:cNvCxnSpPr>
            <a:stCxn id="38" idx="2"/>
            <a:endCxn id="41" idx="0"/>
          </p:cNvCxnSpPr>
          <p:nvPr/>
        </p:nvCxnSpPr>
        <p:spPr>
          <a:xfrm>
            <a:off x="5451281" y="1518799"/>
            <a:ext cx="3478" cy="32658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6" idx="2"/>
            <a:endCxn id="39" idx="0"/>
          </p:cNvCxnSpPr>
          <p:nvPr/>
        </p:nvCxnSpPr>
        <p:spPr>
          <a:xfrm flipH="1">
            <a:off x="1401583" y="1510675"/>
            <a:ext cx="3147" cy="42078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>
            <a:stCxn id="41" idx="2"/>
            <a:endCxn id="42" idx="0"/>
          </p:cNvCxnSpPr>
          <p:nvPr/>
        </p:nvCxnSpPr>
        <p:spPr>
          <a:xfrm flipH="1">
            <a:off x="3461467" y="2983797"/>
            <a:ext cx="1993292" cy="2874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>
            <a:stCxn id="39" idx="2"/>
          </p:cNvCxnSpPr>
          <p:nvPr/>
        </p:nvCxnSpPr>
        <p:spPr>
          <a:xfrm>
            <a:off x="1401583" y="2983797"/>
            <a:ext cx="2177333" cy="2874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>
            <a:stCxn id="42" idx="2"/>
            <a:endCxn id="45" idx="0"/>
          </p:cNvCxnSpPr>
          <p:nvPr/>
        </p:nvCxnSpPr>
        <p:spPr>
          <a:xfrm flipH="1">
            <a:off x="1674738" y="4101502"/>
            <a:ext cx="1786729" cy="44966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>
            <a:stCxn id="42" idx="2"/>
            <a:endCxn id="44" idx="0"/>
          </p:cNvCxnSpPr>
          <p:nvPr/>
        </p:nvCxnSpPr>
        <p:spPr>
          <a:xfrm>
            <a:off x="3461467" y="4101502"/>
            <a:ext cx="1690977" cy="28745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>
            <a:stCxn id="44" idx="2"/>
            <a:endCxn id="47" idx="0"/>
          </p:cNvCxnSpPr>
          <p:nvPr/>
        </p:nvCxnSpPr>
        <p:spPr>
          <a:xfrm flipH="1">
            <a:off x="4847394" y="5411155"/>
            <a:ext cx="305050" cy="20548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>
            <a:stCxn id="47" idx="2"/>
            <a:endCxn id="48" idx="0"/>
          </p:cNvCxnSpPr>
          <p:nvPr/>
        </p:nvCxnSpPr>
        <p:spPr>
          <a:xfrm>
            <a:off x="4847394" y="6975529"/>
            <a:ext cx="305049" cy="16774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>
            <a:stCxn id="48" idx="2"/>
            <a:endCxn id="49" idx="0"/>
          </p:cNvCxnSpPr>
          <p:nvPr/>
        </p:nvCxnSpPr>
        <p:spPr>
          <a:xfrm flipH="1">
            <a:off x="3461467" y="7747790"/>
            <a:ext cx="1690976" cy="15265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>
            <a:stCxn id="49" idx="2"/>
            <a:endCxn id="50" idx="0"/>
          </p:cNvCxnSpPr>
          <p:nvPr/>
        </p:nvCxnSpPr>
        <p:spPr>
          <a:xfrm>
            <a:off x="3461467" y="8334420"/>
            <a:ext cx="0" cy="21153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>
            <a:stCxn id="50" idx="2"/>
            <a:endCxn id="51" idx="0"/>
          </p:cNvCxnSpPr>
          <p:nvPr/>
        </p:nvCxnSpPr>
        <p:spPr>
          <a:xfrm flipH="1">
            <a:off x="3461466" y="9018154"/>
            <a:ext cx="1" cy="30593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/>
          <p:cNvCxnSpPr>
            <a:stCxn id="45" idx="2"/>
            <a:endCxn id="49" idx="0"/>
          </p:cNvCxnSpPr>
          <p:nvPr/>
        </p:nvCxnSpPr>
        <p:spPr>
          <a:xfrm>
            <a:off x="1674738" y="5248938"/>
            <a:ext cx="1786729" cy="265151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6914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D2EF5922426941B6F00AA52E7F0042" ma:contentTypeVersion="13" ma:contentTypeDescription="Create a new document." ma:contentTypeScope="" ma:versionID="bef062d9f15ed043f7cd16737b63de4e">
  <xsd:schema xmlns:xsd="http://www.w3.org/2001/XMLSchema" xmlns:xs="http://www.w3.org/2001/XMLSchema" xmlns:p="http://schemas.microsoft.com/office/2006/metadata/properties" xmlns:ns3="e7c81c47-3747-4375-9bf8-06ee0c32c26c" xmlns:ns4="83a38512-6062-4747-91fe-13486a7fcb15" targetNamespace="http://schemas.microsoft.com/office/2006/metadata/properties" ma:root="true" ma:fieldsID="06567ba074c10f57cdb563644806ee32" ns3:_="" ns4:_="">
    <xsd:import namespace="e7c81c47-3747-4375-9bf8-06ee0c32c26c"/>
    <xsd:import namespace="83a38512-6062-4747-91fe-13486a7fcb1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7c81c47-3747-4375-9bf8-06ee0c32c2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a38512-6062-4747-91fe-13486a7fcb1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96C45B2-DE7A-4B61-9561-CF1EFFCA9F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7c81c47-3747-4375-9bf8-06ee0c32c26c"/>
    <ds:schemaRef ds:uri="83a38512-6062-4747-91fe-13486a7fcb1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35394CE-54CA-443F-BE58-63B18736E6D1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83a38512-6062-4747-91fe-13486a7fcb15"/>
    <ds:schemaRef ds:uri="e7c81c47-3747-4375-9bf8-06ee0c32c26c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65742DA-8D15-43A9-9097-E0FA83C1D0D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</TotalTime>
  <Words>413</Words>
  <Application>Microsoft Office PowerPoint</Application>
  <PresentationFormat>A4 Paper (210x297 mm)</PresentationFormat>
  <Paragraphs>36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Pilgrims' Cross 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le fevre</dc:creator>
  <cp:lastModifiedBy>A Timson SMB</cp:lastModifiedBy>
  <cp:revision>15</cp:revision>
  <dcterms:created xsi:type="dcterms:W3CDTF">2020-08-24T12:54:28Z</dcterms:created>
  <dcterms:modified xsi:type="dcterms:W3CDTF">2020-08-27T11:40:55Z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0x010100CAD2EF5922426941B6F00AA52E7F0042</vt:lpwstr>
  </property>
</Properties>
</file>